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65" r:id="rId4"/>
    <p:sldId id="263" r:id="rId5"/>
    <p:sldId id="264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1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531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9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7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9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5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5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9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2757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22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66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68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93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1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2DA30-C0D0-44F8-8D85-A4DA4982824B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D013B-3AF5-483C-AEB0-294B45CF6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606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stoichomitrev@abv.bg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28018"/>
            <a:ext cx="11068050" cy="3877282"/>
          </a:xfrm>
        </p:spPr>
        <p:txBody>
          <a:bodyPr>
            <a:normAutofit fontScale="90000"/>
          </a:bodyPr>
          <a:lstStyle/>
          <a:p>
            <a:pPr marL="342900" indent="-342900" algn="ctr"/>
            <a:r>
              <a:rPr lang="bg-BG" b="1" dirty="0" smtClean="0">
                <a:latin typeface="Garamond" pitchFamily="18" charset="0"/>
              </a:rPr>
              <a:t>Представяне на</a:t>
            </a:r>
            <a:r>
              <a:rPr lang="en-US" b="1" dirty="0" smtClean="0">
                <a:latin typeface="Garamond" pitchFamily="18" charset="0"/>
              </a:rPr>
              <a:t/>
            </a:r>
            <a:br>
              <a:rPr lang="en-US" b="1" dirty="0" smtClean="0">
                <a:latin typeface="Garamond" pitchFamily="18" charset="0"/>
              </a:rPr>
            </a:br>
            <a:r>
              <a:rPr lang="bg-BG" sz="1000" b="1" dirty="0" smtClean="0">
                <a:latin typeface="Garamond" pitchFamily="18" charset="0"/>
              </a:rPr>
              <a:t/>
            </a:r>
            <a:br>
              <a:rPr lang="bg-BG" sz="1000" b="1" dirty="0" smtClean="0">
                <a:latin typeface="Garamond" pitchFamily="18" charset="0"/>
              </a:rPr>
            </a:br>
            <a:r>
              <a:rPr lang="ru-RU" sz="4400" b="1" dirty="0" smtClean="0">
                <a:latin typeface="Garamond" pitchFamily="18" charset="0"/>
              </a:rPr>
              <a:t>STEM </a:t>
            </a:r>
            <a:r>
              <a:rPr lang="ru-RU" sz="4400" b="1" dirty="0" err="1">
                <a:latin typeface="Garamond" pitchFamily="18" charset="0"/>
              </a:rPr>
              <a:t>център</a:t>
            </a:r>
            <a:r>
              <a:rPr lang="ru-RU" sz="4400" b="1" dirty="0">
                <a:latin typeface="Garamond" pitchFamily="18" charset="0"/>
              </a:rPr>
              <a:t> </a:t>
            </a:r>
            <a:r>
              <a:rPr lang="ru-RU" sz="4400" b="1" dirty="0" smtClean="0">
                <a:latin typeface="Garamond" pitchFamily="18" charset="0"/>
              </a:rPr>
              <a:t/>
            </a:r>
            <a:br>
              <a:rPr lang="ru-RU" sz="4400" b="1" dirty="0" smtClean="0">
                <a:latin typeface="Garamond" pitchFamily="18" charset="0"/>
              </a:rPr>
            </a:br>
            <a:r>
              <a:rPr lang="ru-RU" sz="2000" b="1" dirty="0" smtClean="0">
                <a:latin typeface="Garamond" pitchFamily="18" charset="0"/>
              </a:rPr>
              <a:t/>
            </a:r>
            <a:br>
              <a:rPr lang="ru-RU" sz="2000" b="1" dirty="0" smtClean="0">
                <a:latin typeface="Garamond" pitchFamily="18" charset="0"/>
              </a:rPr>
            </a:br>
            <a:r>
              <a:rPr lang="ru-RU" sz="4400" b="1" dirty="0" err="1" smtClean="0">
                <a:latin typeface="Garamond" pitchFamily="18" charset="0"/>
              </a:rPr>
              <a:t>изследователска</a:t>
            </a:r>
            <a:r>
              <a:rPr lang="ru-RU" sz="4400" b="1" dirty="0" smtClean="0">
                <a:latin typeface="Garamond" pitchFamily="18" charset="0"/>
              </a:rPr>
              <a:t> </a:t>
            </a:r>
            <a:r>
              <a:rPr lang="ru-RU" sz="4400" b="1" dirty="0">
                <a:latin typeface="Garamond" pitchFamily="18" charset="0"/>
              </a:rPr>
              <a:t>лаборатория</a:t>
            </a:r>
            <a:r>
              <a:rPr lang="ru-RU" sz="4400" b="1" dirty="0">
                <a:latin typeface="Garamond" pitchFamily="18" charset="0"/>
              </a:rPr>
              <a:t> </a:t>
            </a:r>
            <a:r>
              <a:rPr lang="ru-RU" sz="4400" b="1" dirty="0" smtClean="0">
                <a:latin typeface="Garamond" pitchFamily="18" charset="0"/>
              </a:rPr>
              <a:t>при </a:t>
            </a:r>
            <a:r>
              <a:rPr lang="ru-RU" sz="4400" b="1" dirty="0">
                <a:latin typeface="Garamond" pitchFamily="18" charset="0"/>
              </a:rPr>
              <a:t>ОУ "Св. Св. </a:t>
            </a:r>
            <a:r>
              <a:rPr lang="ru-RU" sz="4400" b="1" dirty="0" err="1">
                <a:latin typeface="Garamond" pitchFamily="18" charset="0"/>
              </a:rPr>
              <a:t>Кирил</a:t>
            </a:r>
            <a:r>
              <a:rPr lang="ru-RU" sz="4400" b="1" dirty="0">
                <a:latin typeface="Garamond" pitchFamily="18" charset="0"/>
              </a:rPr>
              <a:t> и </a:t>
            </a:r>
            <a:r>
              <a:rPr lang="ru-RU" sz="4400" b="1" dirty="0" err="1" smtClean="0">
                <a:latin typeface="Garamond" pitchFamily="18" charset="0"/>
              </a:rPr>
              <a:t>Методий</a:t>
            </a:r>
            <a:r>
              <a:rPr lang="ru-RU" sz="4400" b="1" dirty="0" smtClean="0">
                <a:latin typeface="Garamond" pitchFamily="18" charset="0"/>
              </a:rPr>
              <a:t>"</a:t>
            </a:r>
            <a:br>
              <a:rPr lang="ru-RU" sz="4400" b="1" dirty="0" smtClean="0">
                <a:latin typeface="Garamond" pitchFamily="18" charset="0"/>
              </a:rPr>
            </a:br>
            <a:r>
              <a:rPr lang="ru-RU" dirty="0" smtClean="0">
                <a:latin typeface="Garamond" pitchFamily="18" charset="0"/>
              </a:rPr>
              <a:t>с</a:t>
            </a:r>
            <a:r>
              <a:rPr lang="ru-RU" dirty="0">
                <a:latin typeface="Garamond" pitchFamily="18" charset="0"/>
              </a:rPr>
              <a:t>. </a:t>
            </a:r>
            <a:r>
              <a:rPr lang="ru-RU" dirty="0" err="1">
                <a:latin typeface="Garamond" pitchFamily="18" charset="0"/>
              </a:rPr>
              <a:t>Жълти</a:t>
            </a:r>
            <a:r>
              <a:rPr lang="ru-RU" dirty="0">
                <a:latin typeface="Garamond" pitchFamily="18" charset="0"/>
              </a:rPr>
              <a:t> </a:t>
            </a:r>
            <a:r>
              <a:rPr lang="ru-RU" dirty="0" err="1">
                <a:latin typeface="Garamond" pitchFamily="18" charset="0"/>
              </a:rPr>
              <a:t>бря</a:t>
            </a:r>
            <a:r>
              <a:rPr lang="bg-BG" dirty="0">
                <a:latin typeface="Garamond" pitchFamily="18" charset="0"/>
              </a:rPr>
              <a:t>г</a:t>
            </a:r>
            <a:r>
              <a:rPr lang="ru-RU" dirty="0">
                <a:latin typeface="Garamond" pitchFamily="18" charset="0"/>
              </a:rPr>
              <a:t>, </a:t>
            </a:r>
            <a:r>
              <a:rPr lang="ru-RU" dirty="0">
                <a:latin typeface="Garamond" pitchFamily="18" charset="0"/>
              </a:rPr>
              <a:t>общ. </a:t>
            </a:r>
            <a:r>
              <a:rPr lang="ru-RU" dirty="0" err="1" smtClean="0">
                <a:latin typeface="Garamond" pitchFamily="18" charset="0"/>
              </a:rPr>
              <a:t>Стамболово</a:t>
            </a:r>
            <a:endParaRPr lang="ru-RU" dirty="0">
              <a:latin typeface="Garamond" pitchFamily="18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33450" y="4876799"/>
            <a:ext cx="106489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latin typeface="Garamond" pitchFamily="18" charset="0"/>
              </a:rPr>
              <a:t>Конференция</a:t>
            </a:r>
            <a:endParaRPr lang="bg-BG" sz="3200" b="1" dirty="0">
              <a:latin typeface="Garamond" pitchFamily="18" charset="0"/>
            </a:endParaRPr>
          </a:p>
          <a:p>
            <a:r>
              <a:rPr lang="bg-BG" sz="3200" b="1" dirty="0" smtClean="0">
                <a:latin typeface="Garamond" pitchFamily="18" charset="0"/>
              </a:rPr>
              <a:t>ДИНАМИЧНА МАТЕМАТИКА В ОБРАЗОВАНИЕТО</a:t>
            </a:r>
            <a:endParaRPr lang="en-US" sz="3200" b="1" dirty="0" smtClean="0">
              <a:latin typeface="Garamond" pitchFamily="18" charset="0"/>
            </a:endParaRPr>
          </a:p>
          <a:p>
            <a:pPr algn="ctr"/>
            <a:r>
              <a:rPr lang="bg-BG" sz="3200" b="1" dirty="0" smtClean="0">
                <a:latin typeface="Garamond" pitchFamily="18" charset="0"/>
              </a:rPr>
              <a:t>1</a:t>
            </a:r>
            <a:r>
              <a:rPr lang="en-US" sz="3200" b="1" dirty="0" smtClean="0">
                <a:latin typeface="Garamond" pitchFamily="18" charset="0"/>
              </a:rPr>
              <a:t>2</a:t>
            </a:r>
            <a:r>
              <a:rPr lang="bg-BG" sz="3200" b="1" dirty="0" smtClean="0">
                <a:latin typeface="Garamond" pitchFamily="18" charset="0"/>
              </a:rPr>
              <a:t> </a:t>
            </a:r>
            <a:r>
              <a:rPr lang="bg-BG" sz="3200" b="1" dirty="0">
                <a:latin typeface="Garamond" pitchFamily="18" charset="0"/>
              </a:rPr>
              <a:t>февруари </a:t>
            </a:r>
            <a:r>
              <a:rPr lang="bg-BG" sz="3200" b="1" dirty="0" smtClean="0">
                <a:latin typeface="Garamond" pitchFamily="18" charset="0"/>
              </a:rPr>
              <a:t>202</a:t>
            </a:r>
            <a:r>
              <a:rPr lang="en-US" sz="3200" b="1" dirty="0" smtClean="0">
                <a:latin typeface="Garamond" pitchFamily="18" charset="0"/>
              </a:rPr>
              <a:t>2 </a:t>
            </a:r>
            <a:r>
              <a:rPr lang="bg-BG" sz="3200" b="1" dirty="0" smtClean="0">
                <a:latin typeface="Garamond" pitchFamily="18" charset="0"/>
              </a:rPr>
              <a:t>г.</a:t>
            </a:r>
            <a:r>
              <a:rPr lang="bg-BG" sz="3200" b="1" dirty="0">
                <a:latin typeface="Garamond" pitchFamily="18" charset="0"/>
              </a:rPr>
              <a:t/>
            </a:r>
            <a:br>
              <a:rPr lang="bg-BG" sz="3200" b="1" dirty="0">
                <a:latin typeface="Garamond" pitchFamily="18" charset="0"/>
              </a:rPr>
            </a:br>
            <a:r>
              <a:rPr lang="bg-BG" sz="3200" b="1" dirty="0" smtClean="0">
                <a:latin typeface="Garamond" pitchFamily="18" charset="0"/>
              </a:rPr>
              <a:t>ИМИ-БАН</a:t>
            </a:r>
            <a:endParaRPr lang="bg-BG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7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55" y="723901"/>
            <a:ext cx="9413245" cy="528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1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20" y="152400"/>
            <a:ext cx="11673624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9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артина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52" y="381000"/>
            <a:ext cx="10571548" cy="59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7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02" y="533400"/>
            <a:ext cx="9980998" cy="563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5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857250"/>
            <a:ext cx="10763250" cy="5181600"/>
          </a:xfrm>
        </p:spPr>
        <p:txBody>
          <a:bodyPr>
            <a:normAutofit/>
          </a:bodyPr>
          <a:lstStyle/>
          <a:p>
            <a:pPr algn="ctr"/>
            <a:r>
              <a:rPr lang="bg-BG" b="1" dirty="0" smtClean="0">
                <a:latin typeface="Garamond" pitchFamily="18" charset="0"/>
              </a:rPr>
              <a:t>Благодаря за </a:t>
            </a:r>
            <a:r>
              <a:rPr lang="bg-BG" b="1" dirty="0" smtClean="0">
                <a:latin typeface="Garamond" pitchFamily="18" charset="0"/>
              </a:rPr>
              <a:t>вниманието</a:t>
            </a:r>
            <a:r>
              <a:rPr lang="en-US" b="1" dirty="0" smtClean="0">
                <a:latin typeface="Garamond" pitchFamily="18" charset="0"/>
              </a:rPr>
              <a:t>!</a:t>
            </a:r>
            <a:r>
              <a:rPr lang="bg-BG" b="1" dirty="0" smtClean="0">
                <a:latin typeface="Garamond" pitchFamily="18" charset="0"/>
              </a:rPr>
              <a:t>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en-US" b="1" dirty="0">
                <a:latin typeface="Garamond" pitchFamily="18" charset="0"/>
              </a:rPr>
              <a:t/>
            </a:r>
            <a:br>
              <a:rPr lang="en-US" b="1" dirty="0">
                <a:latin typeface="Garamond" pitchFamily="18" charset="0"/>
              </a:rPr>
            </a:br>
            <a:r>
              <a:rPr lang="bg-BG" sz="3300" b="1" dirty="0">
                <a:latin typeface="Garamond" pitchFamily="18" charset="0"/>
              </a:rPr>
              <a:t>Директор  </a:t>
            </a:r>
            <a:r>
              <a:rPr lang="bg-BG" sz="3300" b="1" dirty="0">
                <a:latin typeface="Garamond" pitchFamily="18" charset="0"/>
              </a:rPr>
              <a:t>на </a:t>
            </a:r>
            <a:r>
              <a:rPr lang="ru-RU" sz="3300" b="1" dirty="0">
                <a:latin typeface="Garamond" pitchFamily="18" charset="0"/>
              </a:rPr>
              <a:t>ОУ "Св. Св. </a:t>
            </a:r>
            <a:r>
              <a:rPr lang="ru-RU" sz="3300" b="1" dirty="0" err="1">
                <a:latin typeface="Garamond" pitchFamily="18" charset="0"/>
              </a:rPr>
              <a:t>Кирил</a:t>
            </a:r>
            <a:r>
              <a:rPr lang="ru-RU" sz="3300" b="1" dirty="0">
                <a:latin typeface="Garamond" pitchFamily="18" charset="0"/>
              </a:rPr>
              <a:t> и </a:t>
            </a:r>
            <a:r>
              <a:rPr lang="ru-RU" sz="3300" b="1" dirty="0" err="1">
                <a:latin typeface="Garamond" pitchFamily="18" charset="0"/>
              </a:rPr>
              <a:t>Методий</a:t>
            </a:r>
            <a:r>
              <a:rPr lang="ru-RU" sz="3300" b="1" dirty="0">
                <a:latin typeface="Garamond" pitchFamily="18" charset="0"/>
              </a:rPr>
              <a:t>" с. </a:t>
            </a:r>
            <a:r>
              <a:rPr lang="ru-RU" sz="3300" b="1" dirty="0" err="1">
                <a:latin typeface="Garamond" pitchFamily="18" charset="0"/>
              </a:rPr>
              <a:t>Жълти</a:t>
            </a:r>
            <a:r>
              <a:rPr lang="ru-RU" sz="3300" b="1" dirty="0">
                <a:latin typeface="Garamond" pitchFamily="18" charset="0"/>
              </a:rPr>
              <a:t> </a:t>
            </a:r>
            <a:r>
              <a:rPr lang="ru-RU" sz="3300" b="1" dirty="0" err="1">
                <a:latin typeface="Garamond" pitchFamily="18" charset="0"/>
              </a:rPr>
              <a:t>бря</a:t>
            </a:r>
            <a:r>
              <a:rPr lang="bg-BG" sz="3300" b="1" dirty="0">
                <a:latin typeface="Garamond" pitchFamily="18" charset="0"/>
              </a:rPr>
              <a:t>г</a:t>
            </a:r>
            <a:r>
              <a:rPr lang="ru-RU" sz="3300" b="1" dirty="0">
                <a:latin typeface="Garamond" pitchFamily="18" charset="0"/>
              </a:rPr>
              <a:t>, </a:t>
            </a:r>
            <a:r>
              <a:rPr lang="ru-RU" sz="3300" b="1" dirty="0">
                <a:latin typeface="Garamond" pitchFamily="18" charset="0"/>
              </a:rPr>
              <a:t>общ. </a:t>
            </a:r>
            <a:r>
              <a:rPr lang="ru-RU" sz="3300" b="1" dirty="0" err="1">
                <a:latin typeface="Garamond" pitchFamily="18" charset="0"/>
              </a:rPr>
              <a:t>Стамболово</a:t>
            </a:r>
            <a:r>
              <a:rPr lang="bg-BG" sz="3300" b="1" dirty="0">
                <a:latin typeface="Garamond" pitchFamily="18" charset="0"/>
              </a:rPr>
              <a:t> </a:t>
            </a:r>
            <a:r>
              <a:rPr lang="en-GB" sz="3300" b="1" dirty="0" smtClean="0">
                <a:latin typeface="Garamond" pitchFamily="18" charset="0"/>
              </a:rPr>
              <a:t/>
            </a:r>
            <a:br>
              <a:rPr lang="en-GB" sz="3300" b="1" dirty="0" smtClean="0">
                <a:latin typeface="Garamond" pitchFamily="18" charset="0"/>
              </a:rPr>
            </a:br>
            <a:r>
              <a:rPr lang="bg-BG" sz="1500" b="1" dirty="0" smtClean="0">
                <a:latin typeface="Garamond" pitchFamily="18" charset="0"/>
              </a:rPr>
              <a:t/>
            </a:r>
            <a:br>
              <a:rPr lang="bg-BG" sz="1500" b="1" dirty="0" smtClean="0">
                <a:latin typeface="Garamond" pitchFamily="18" charset="0"/>
              </a:rPr>
            </a:br>
            <a:r>
              <a:rPr lang="ru-RU" b="1" dirty="0">
                <a:latin typeface="Garamond" pitchFamily="18" charset="0"/>
              </a:rPr>
              <a:t>г-н </a:t>
            </a:r>
            <a:r>
              <a:rPr lang="ru-RU" b="1" dirty="0" err="1">
                <a:latin typeface="Garamond" pitchFamily="18" charset="0"/>
              </a:rPr>
              <a:t>Стойчо</a:t>
            </a:r>
            <a:r>
              <a:rPr lang="ru-RU" b="1" dirty="0">
                <a:latin typeface="Garamond" pitchFamily="18" charset="0"/>
              </a:rPr>
              <a:t> </a:t>
            </a:r>
            <a:r>
              <a:rPr lang="ru-RU" b="1" dirty="0" err="1">
                <a:latin typeface="Garamond" pitchFamily="18" charset="0"/>
              </a:rPr>
              <a:t>Митрев</a:t>
            </a:r>
            <a:r>
              <a:rPr lang="en-US" b="1" dirty="0">
                <a:latin typeface="Garamond" pitchFamily="18" charset="0"/>
              </a:rPr>
              <a:t/>
            </a:r>
            <a:br>
              <a:rPr lang="en-US" b="1" dirty="0">
                <a:latin typeface="Garamond" pitchFamily="18" charset="0"/>
              </a:rPr>
            </a:br>
            <a:r>
              <a:rPr lang="en-US" sz="1500" b="1" dirty="0" smtClean="0">
                <a:latin typeface="Garamond" pitchFamily="18" charset="0"/>
              </a:rPr>
              <a:t/>
            </a:r>
            <a:br>
              <a:rPr lang="en-US" sz="1500" b="1" dirty="0" smtClean="0">
                <a:latin typeface="Garamond" pitchFamily="18" charset="0"/>
              </a:rPr>
            </a:br>
            <a:r>
              <a:rPr lang="en-GB" sz="2800" dirty="0" smtClean="0">
                <a:latin typeface="Garamond" pitchFamily="18" charset="0"/>
              </a:rPr>
              <a:t>e-mail: </a:t>
            </a:r>
            <a:r>
              <a:rPr lang="bg-BG" sz="2800" u="sng" dirty="0">
                <a:latin typeface="Garamond" pitchFamily="18" charset="0"/>
                <a:hlinkClick r:id="rId2"/>
              </a:rPr>
              <a:t>stoichomitrev@abv.bg</a:t>
            </a:r>
            <a:r>
              <a:rPr lang="en-GB" sz="2400" u="sng" dirty="0">
                <a:latin typeface="Garamond" pitchFamily="18" charset="0"/>
              </a:rPr>
              <a:t/>
            </a:r>
            <a:br>
              <a:rPr lang="en-GB" sz="2400" u="sng" dirty="0">
                <a:latin typeface="Garamond" pitchFamily="18" charset="0"/>
              </a:rPr>
            </a:br>
            <a:r>
              <a:rPr lang="bg-BG" sz="2400" dirty="0" smtClean="0">
                <a:latin typeface="Garamond" pitchFamily="18" charset="0"/>
              </a:rPr>
              <a:t>тел</a:t>
            </a:r>
            <a:r>
              <a:rPr lang="bg-BG" sz="2400" dirty="0">
                <a:latin typeface="Garamond" pitchFamily="18" charset="0"/>
              </a:rPr>
              <a:t>. </a:t>
            </a:r>
            <a:r>
              <a:rPr lang="bg-BG" sz="2800" dirty="0" smtClean="0">
                <a:latin typeface="Garamond" pitchFamily="18" charset="0"/>
              </a:rPr>
              <a:t>+359 </a:t>
            </a:r>
            <a:r>
              <a:rPr lang="bg-BG" sz="2800" dirty="0">
                <a:latin typeface="Garamond" pitchFamily="18" charset="0"/>
              </a:rPr>
              <a:t>3703 2266</a:t>
            </a:r>
            <a:endParaRPr lang="en-US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1186</TotalTime>
  <Words>18</Words>
  <Application>Microsoft Office PowerPoint</Application>
  <PresentationFormat>По избор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Circuit</vt:lpstr>
      <vt:lpstr>Представяне на  STEM център   изследователска лаборатория при ОУ "Св. Св. Кирил и Методий" с. Жълти бряг, общ. Стамболово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Благодаря за вниманието!   Директор  на ОУ "Св. Св. Кирил и Методий" с. Жълти бряг, общ. Стамболово   г-н Стойчо Митрев  e-mail: stoichomitrev@abv.bg тел. +359 3703 2266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име на организацията</dc:title>
  <dc:creator>Maya</dc:creator>
  <cp:lastModifiedBy>Vasko Raychinov</cp:lastModifiedBy>
  <cp:revision>30</cp:revision>
  <dcterms:created xsi:type="dcterms:W3CDTF">2022-02-11T08:05:13Z</dcterms:created>
  <dcterms:modified xsi:type="dcterms:W3CDTF">2022-02-17T23:51:10Z</dcterms:modified>
</cp:coreProperties>
</file>